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Poppins Light"/>
      <p:regular r:id="rId16"/>
      <p:bold r:id="rId17"/>
      <p:italic r:id="rId18"/>
      <p:boldItalic r:id="rId19"/>
    </p:embeddedFont>
    <p:embeddedFont>
      <p:font typeface="Poppins SemiBold"/>
      <p:regular r:id="rId20"/>
      <p:bold r:id="rId21"/>
      <p:italic r:id="rId22"/>
      <p:boldItalic r:id="rId23"/>
    </p:embeddedFont>
    <p:embeddedFont>
      <p:font typeface="Spectral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5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5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regular.fntdata"/><Relationship Id="rId22" Type="http://schemas.openxmlformats.org/officeDocument/2006/relationships/font" Target="fonts/PoppinsSemiBold-italic.fntdata"/><Relationship Id="rId21" Type="http://schemas.openxmlformats.org/officeDocument/2006/relationships/font" Target="fonts/PoppinsSemiBold-bold.fntdata"/><Relationship Id="rId24" Type="http://schemas.openxmlformats.org/officeDocument/2006/relationships/font" Target="fonts/SpectralLight-regular.fntdata"/><Relationship Id="rId23" Type="http://schemas.openxmlformats.org/officeDocument/2006/relationships/font" Target="fonts/Poppins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pectralLight-italic.fntdata"/><Relationship Id="rId25" Type="http://schemas.openxmlformats.org/officeDocument/2006/relationships/font" Target="fonts/SpectralLight-bold.fntdata"/><Relationship Id="rId27" Type="http://schemas.openxmlformats.org/officeDocument/2006/relationships/font" Target="fonts/Spectral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Light-bold.fntdata"/><Relationship Id="rId16" Type="http://schemas.openxmlformats.org/officeDocument/2006/relationships/font" Target="fonts/PoppinsLight-regular.fntdata"/><Relationship Id="rId19" Type="http://schemas.openxmlformats.org/officeDocument/2006/relationships/font" Target="fonts/PoppinsLight-boldItalic.fntdata"/><Relationship Id="rId18" Type="http://schemas.openxmlformats.org/officeDocument/2006/relationships/font" Target="fonts/Poppi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2c2099a91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f2c2099a91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2c2099a91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2c2099a91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2c2099a91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f2c2099a91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2c2099a91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f2c2099a91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2c2099a91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2c2099a91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2c2099a91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2c2099a91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>
            <p:ph idx="6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>
            <p:ph idx="7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5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" name="Google Shape;31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" name="Google Shape;36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7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5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5" name="Google Shape;55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Post-deal review template</a:t>
            </a:r>
            <a:endParaRPr/>
          </a:p>
        </p:txBody>
      </p:sp>
      <p:sp>
        <p:nvSpPr>
          <p:cNvPr id="122" name="Google Shape;122;p16"/>
          <p:cNvSpPr txBox="1"/>
          <p:nvPr>
            <p:ph idx="1" type="subTitle"/>
          </p:nvPr>
        </p:nvSpPr>
        <p:spPr>
          <a:xfrm>
            <a:off x="413650" y="2782850"/>
            <a:ext cx="6293700" cy="10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Looking for a simple way to review deals with your team post-close? This post-deal review presentation template is here to guide you through the review process and keep you doing what you do best - making sales!</a:t>
            </a:r>
            <a:endParaRPr sz="1600"/>
          </a:p>
        </p:txBody>
      </p:sp>
      <p:sp>
        <p:nvSpPr>
          <p:cNvPr id="123" name="Google Shape;123;p16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24" name="Google Shape;124;p16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17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Post-deal review template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Company overview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2" name="Google Shape;132;p1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/>
          </a:p>
        </p:txBody>
      </p:sp>
      <p:sp>
        <p:nvSpPr>
          <p:cNvPr id="133" name="Google Shape;133;p1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Business model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Industry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Vision/mission/goals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18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Post-deal review template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Opportunity summary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1" name="Google Shape;141;p18"/>
          <p:cNvSpPr txBox="1"/>
          <p:nvPr>
            <p:ph idx="2" type="body"/>
          </p:nvPr>
        </p:nvSpPr>
        <p:spPr>
          <a:xfrm>
            <a:off x="413650" y="1461200"/>
            <a:ext cx="8436900" cy="307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Amount to close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Contract duration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Total contract value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Post-deal review template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Decision process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9" name="Google Shape;149;p19"/>
          <p:cNvSpPr txBox="1"/>
          <p:nvPr>
            <p:ph idx="2" type="body"/>
          </p:nvPr>
        </p:nvSpPr>
        <p:spPr>
          <a:xfrm>
            <a:off x="413650" y="1461200"/>
            <a:ext cx="8436900" cy="307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long was the sales cycle?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Who were the key decision makers?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What pain point did you solve?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0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Post-deal review template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Strategy and challenges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7" name="Google Shape;157;p20"/>
          <p:cNvSpPr txBox="1"/>
          <p:nvPr>
            <p:ph idx="2" type="body"/>
          </p:nvPr>
        </p:nvSpPr>
        <p:spPr>
          <a:xfrm>
            <a:off x="413650" y="1461200"/>
            <a:ext cx="8436900" cy="307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strategy did you use with this sale?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worked well or not so well?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challenges did you face?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How did you solve these challenges?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21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Post-deal review template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Closing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5" name="Google Shape;165;p21"/>
          <p:cNvSpPr txBox="1"/>
          <p:nvPr>
            <p:ph idx="2" type="body"/>
          </p:nvPr>
        </p:nvSpPr>
        <p:spPr>
          <a:xfrm>
            <a:off x="413650" y="1461200"/>
            <a:ext cx="8436900" cy="307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touchpoints/customer journey was taken?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closed the deal?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Any lessons learned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